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57" r:id="rId4"/>
    <p:sldId id="260" r:id="rId5"/>
    <p:sldId id="272" r:id="rId6"/>
  </p:sldIdLst>
  <p:sldSz cx="9144000" cy="5143500" type="screen16x9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 pos="56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5284" autoAdjust="0"/>
  </p:normalViewPr>
  <p:slideViewPr>
    <p:cSldViewPr>
      <p:cViewPr varScale="1">
        <p:scale>
          <a:sx n="83" d="100"/>
          <a:sy n="83" d="100"/>
        </p:scale>
        <p:origin x="102" y="846"/>
      </p:cViewPr>
      <p:guideLst>
        <p:guide orient="horz" pos="622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A8ADFD5B-A66C-449C-B6E8-FB716D07777D}" type="datetimeFigureOut">
              <a:pPr/>
              <a:t>12/10/2023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CA5D3BF3-D352-46FC-8343-31F56E6730EA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7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930" y="987574"/>
            <a:ext cx="7652533" cy="1938992"/>
          </a:xfrm>
        </p:spPr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115616" y="2787774"/>
            <a:ext cx="7632848" cy="5762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95931" y="987574"/>
            <a:ext cx="6122640" cy="1938992"/>
          </a:xfrm>
          <a:prstGeom prst="rect">
            <a:avLst/>
          </a:prstGeom>
        </p:spPr>
        <p:txBody>
          <a:bodyPr vert="horz" anchor="t" anchorCtr="0">
            <a:spAutoFit/>
          </a:bodyPr>
          <a:lstStyle/>
          <a:p>
            <a:pPr eaLnBrk="1" latinLnBrk="0" hangingPunct="1"/>
            <a:r>
              <a:rPr kumimoji="0" lang="fr-FR" dirty="0"/>
              <a:t>Modifiez le style du titre</a:t>
            </a:r>
            <a:endParaRPr kumimoji="0" lang="en-US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807899" y="987315"/>
            <a:ext cx="0" cy="21604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4">
            <a:extLst>
              <a:ext uri="{FF2B5EF4-FFF2-40B4-BE49-F238E27FC236}">
                <a16:creationId xmlns:a16="http://schemas.microsoft.com/office/drawing/2014/main" id="{13EE71D6-BC34-4FFD-8E23-07064EECDB0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23528" y="4505488"/>
            <a:ext cx="1723699" cy="442526"/>
            <a:chOff x="2131" y="919"/>
            <a:chExt cx="3529" cy="906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7267A85-055F-42AD-874E-345DEC449D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40E27F6-91B7-4B0D-836A-0EFFC395E5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95E68FCB-5742-4BA5-A35D-456518EDD0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B00C1372-9027-44F3-9EF6-C0ADBBE1BA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05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C4D86985-2BF3-46BF-9C60-48445E8B48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2BA9255-A909-4D23-982A-382E1276D29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4B8AFEA6-7A6B-4E86-80D3-972E6D4BCE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1D48BBB3-889A-4C4C-9BE1-F3B1BB5C8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A282AABC-2703-4B48-B1EF-1F07A2970F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6416B698-9F55-4E69-B14B-9516E8E7CEE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92" y="1404"/>
              <a:ext cx="78" cy="397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4EC3AF0B-549B-402C-8480-C495854A89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83E3D01C-6083-43C6-9069-AFABBBF265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3F95825E-C2E6-4209-809B-D13A290D18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E523CA3F-C599-4B26-950E-1BFCA72036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00C19A1-EB60-4463-8813-18B17F3C34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40" y="1404"/>
              <a:ext cx="77" cy="397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3B51C56C-FE01-430F-91AB-14AA99B284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F5AC597F-DE09-4788-923A-78F167E6D1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0EC0706E-6A63-4D3D-A490-FE902D1E35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4BF64679-BE2E-4141-BFAB-EE3951E79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/>
                </a:solidFill>
              </a:endParaRPr>
            </a:p>
          </p:txBody>
        </p:sp>
      </p:grp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F69C25D3-2146-465B-97F3-82281DE0DA6B}"/>
              </a:ext>
            </a:extLst>
          </p:cNvPr>
          <p:cNvCxnSpPr/>
          <p:nvPr userDrawn="1"/>
        </p:nvCxnSpPr>
        <p:spPr bwMode="white">
          <a:xfrm>
            <a:off x="323528" y="4340150"/>
            <a:ext cx="84969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rtl="0" eaLnBrk="1" latinLnBrk="0" hangingPunct="1">
        <a:spcBef>
          <a:spcPct val="0"/>
        </a:spcBef>
        <a:buNone/>
        <a:defRPr kumimoji="0" lang="fr-FR" sz="6000" b="1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  <a:extLst/>
    </p:titleStyle>
    <p:bodyStyle>
      <a:lvl1pPr marL="0" indent="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None/>
        <a:defRPr kumimoji="0" lang="fr-FR" sz="29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 anchor="t" anchorCtr="0">
            <a:spAutoFit/>
          </a:bodyPr>
          <a:lstStyle/>
          <a:p>
            <a:r>
              <a:rPr lang="fr-FR" dirty="0"/>
              <a:t>Journées</a:t>
            </a:r>
            <a:br>
              <a:rPr lang="fr-FR" dirty="0"/>
            </a:br>
            <a:r>
              <a:rPr lang="fr-FR" dirty="0"/>
              <a:t>Scientifiques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Edition 2024 </a:t>
            </a:r>
            <a:r>
              <a:rPr lang="fr-FR"/>
              <a:t>– mardi 11 </a:t>
            </a:r>
            <a:r>
              <a:rPr lang="fr-FR" dirty="0"/>
              <a:t>juin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79" y="4587974"/>
            <a:ext cx="3198193" cy="3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095930" y="51470"/>
            <a:ext cx="7652533" cy="707886"/>
          </a:xfrm>
        </p:spPr>
        <p:txBody>
          <a:bodyPr/>
          <a:lstStyle/>
          <a:p>
            <a:r>
              <a:rPr lang="fr-FR" sz="4000" dirty="0"/>
              <a:t>Titre / exemple de texte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115616" y="987574"/>
            <a:ext cx="7632848" cy="2304256"/>
          </a:xfrm>
        </p:spPr>
        <p:txBody>
          <a:bodyPr/>
          <a:lstStyle/>
          <a:p>
            <a:pPr lvl="0">
              <a:buClr>
                <a:schemeClr val="tx2"/>
              </a:buClr>
            </a:pPr>
            <a:r>
              <a:rPr lang="fr-FR" sz="1600" b="1" dirty="0"/>
              <a:t>Sous-titre</a:t>
            </a:r>
          </a:p>
          <a:p>
            <a:pPr lvl="0">
              <a:buClr>
                <a:schemeClr val="tx2"/>
              </a:buClr>
            </a:pPr>
            <a:r>
              <a:rPr lang="fr-FR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Texte </a:t>
            </a:r>
          </a:p>
          <a:p>
            <a:pPr lvl="0">
              <a:buClr>
                <a:schemeClr val="tx2"/>
              </a:buClr>
            </a:pPr>
            <a:endParaRPr lang="fr-FR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79" y="4587974"/>
            <a:ext cx="3198193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6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095930" y="51470"/>
            <a:ext cx="7652533" cy="707886"/>
          </a:xfrm>
        </p:spPr>
        <p:txBody>
          <a:bodyPr/>
          <a:lstStyle/>
          <a:p>
            <a:r>
              <a:rPr lang="fr-FR" sz="4000" dirty="0"/>
              <a:t>Titre / exemple de liste à puce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1115616" y="987574"/>
            <a:ext cx="7632848" cy="324036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/>
              <a:t>Texte à puce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/>
              <a:t>Texte à puce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/>
              <a:t>Etc.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79" y="4587974"/>
            <a:ext cx="3198193" cy="32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1095930" y="51470"/>
            <a:ext cx="7652533" cy="707886"/>
          </a:xfrm>
        </p:spPr>
        <p:txBody>
          <a:bodyPr/>
          <a:lstStyle/>
          <a:p>
            <a:r>
              <a:rPr lang="fr-FR" sz="4000" dirty="0"/>
              <a:t>Titre / ex. de tableau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96327"/>
              </p:ext>
            </p:extLst>
          </p:nvPr>
        </p:nvGraphicFramePr>
        <p:xfrm>
          <a:off x="1187624" y="987575"/>
          <a:ext cx="7776864" cy="30963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2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1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47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+mj-lt"/>
                        </a:rPr>
                        <a:t>Horaires</a:t>
                      </a:r>
                      <a:endParaRPr lang="fr-FR" sz="12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+mj-lt"/>
                        </a:rPr>
                        <a:t>Actions</a:t>
                      </a:r>
                      <a:endParaRPr lang="fr-FR" sz="12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lt1"/>
                          </a:solidFill>
                          <a:latin typeface="+mj-lt"/>
                          <a:cs typeface="+mn-cs"/>
                        </a:rPr>
                        <a:t>Recommandations</a:t>
                      </a:r>
                      <a:endParaRPr lang="fr-FR" sz="12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098">
                <a:tc gridSpan="3">
                  <a:txBody>
                    <a:bodyPr/>
                    <a:lstStyle/>
                    <a:p>
                      <a:pPr algn="l"/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58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i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0" i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31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00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aseline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31"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b="0" baseline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357">
                <a:tc gridSpan="3">
                  <a:txBody>
                    <a:bodyPr/>
                    <a:lstStyle/>
                    <a:p>
                      <a:pPr algn="l"/>
                      <a:endParaRPr lang="fr-FR" sz="12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79" y="4587974"/>
            <a:ext cx="3198193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8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095930" y="1556087"/>
            <a:ext cx="7652533" cy="1015663"/>
          </a:xfrm>
        </p:spPr>
        <p:txBody>
          <a:bodyPr anchor="t" anchorCtr="0">
            <a:spAutoFit/>
          </a:bodyPr>
          <a:lstStyle/>
          <a:p>
            <a:r>
              <a:rPr lang="fr-FR" dirty="0"/>
              <a:t>MERCI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79" y="4587974"/>
            <a:ext cx="3198193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77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46</Words>
  <Application>Microsoft Office PowerPoint</Application>
  <PresentationFormat>Affichage à l'écran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Wingdings 2</vt:lpstr>
      <vt:lpstr>Présentation</vt:lpstr>
      <vt:lpstr>Journées Scientifiques</vt:lpstr>
      <vt:lpstr>Titre / exemple de texte</vt:lpstr>
      <vt:lpstr>Titre / exemple de liste à puce</vt:lpstr>
      <vt:lpstr>Titre / ex. de tableau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2021-12-10T08:48:14Z</dcterms:created>
  <dcterms:modified xsi:type="dcterms:W3CDTF">2023-10-12T13:40:41Z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